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5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057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677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3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17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26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92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708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803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075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49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550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56C1-803F-44DF-9E5D-F2815B67339F}" type="datetimeFigureOut">
              <a:rPr lang="de-AT" smtClean="0"/>
              <a:t>18.06.2012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55B8-B253-4E36-8A0A-C0A5EDD71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01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sz="3600" dirty="0" smtClean="0"/>
              <a:t>Spezielle Pflege</a:t>
            </a:r>
            <a:br>
              <a:rPr lang="de-AT" sz="3600" dirty="0" smtClean="0"/>
            </a:br>
            <a:r>
              <a:rPr lang="de-AT" sz="3600" dirty="0" smtClean="0"/>
              <a:t>OHREN – NASEN- NABEL </a:t>
            </a:r>
            <a:r>
              <a:rPr lang="de-AT" sz="3600" dirty="0" smtClean="0"/>
              <a:t>–NAGEL-  </a:t>
            </a:r>
            <a:r>
              <a:rPr lang="de-AT" sz="3600" dirty="0" smtClean="0"/>
              <a:t>AUGENPFLEGE</a:t>
            </a:r>
            <a:br>
              <a:rPr lang="de-AT" sz="3600" dirty="0" smtClean="0"/>
            </a:b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b="1" dirty="0" smtClean="0"/>
              <a:t>Ohrenpflege:</a:t>
            </a:r>
          </a:p>
          <a:p>
            <a:r>
              <a:rPr lang="de-AT" dirty="0" smtClean="0"/>
              <a:t>Ohrmuschel wird bei der Körperpflege mitgereinigt!</a:t>
            </a:r>
          </a:p>
          <a:p>
            <a:r>
              <a:rPr lang="de-AT" dirty="0" smtClean="0"/>
              <a:t>Wasser und Seife dürfen nicht ins Ohr dringen!</a:t>
            </a:r>
          </a:p>
          <a:p>
            <a:r>
              <a:rPr lang="de-AT" dirty="0" smtClean="0"/>
              <a:t>Äußerer Gehörgang wird mit Wattestäbchen und </a:t>
            </a:r>
            <a:r>
              <a:rPr lang="de-AT" dirty="0" err="1" smtClean="0"/>
              <a:t>Babyöl</a:t>
            </a:r>
            <a:r>
              <a:rPr lang="de-AT" dirty="0" smtClean="0"/>
              <a:t> (oder Wasser) vom Ohrschmalz entfernt.</a:t>
            </a:r>
          </a:p>
          <a:p>
            <a:r>
              <a:rPr lang="de-AT" dirty="0" smtClean="0"/>
              <a:t>Für jedes Ohr ein eigenes Wattestäbchen verwenden (Infektionsgefahr)</a:t>
            </a:r>
          </a:p>
          <a:p>
            <a:r>
              <a:rPr lang="de-AT" dirty="0" smtClean="0"/>
              <a:t>Haut hinter dem Ohr reinigen und beobachten!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0644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>
                <a:solidFill>
                  <a:prstClr val="black"/>
                </a:solidFill>
              </a:rPr>
              <a:t>OHREN – NASEN- NABEL – </a:t>
            </a:r>
            <a:r>
              <a:rPr lang="de-AT" sz="3600" dirty="0" smtClean="0">
                <a:solidFill>
                  <a:prstClr val="black"/>
                </a:solidFill>
              </a:rPr>
              <a:t>NAGEL- AUGENPFLEGE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b="1" dirty="0" smtClean="0"/>
              <a:t>Nasenpflege:</a:t>
            </a:r>
          </a:p>
          <a:p>
            <a:r>
              <a:rPr lang="de-AT" dirty="0" smtClean="0"/>
              <a:t>Nase vorsichtig mit nassen Waschlappen oder bei starken Verkrustungen mit </a:t>
            </a:r>
            <a:r>
              <a:rPr lang="de-AT" dirty="0" err="1" smtClean="0"/>
              <a:t>Babyöl</a:t>
            </a:r>
            <a:r>
              <a:rPr lang="de-AT" dirty="0" smtClean="0"/>
              <a:t> reinigen.</a:t>
            </a:r>
          </a:p>
          <a:p>
            <a:r>
              <a:rPr lang="de-AT" b="1" dirty="0" smtClean="0"/>
              <a:t>Nabelpflege:</a:t>
            </a:r>
          </a:p>
          <a:p>
            <a:r>
              <a:rPr lang="de-AT" dirty="0" smtClean="0"/>
              <a:t>Der Nabel wird auf Rötungen und Verkrustungen beobachtet und bei Verkrustungen sanft mit einen Wattestäbchen und </a:t>
            </a:r>
            <a:r>
              <a:rPr lang="de-AT" dirty="0" err="1" smtClean="0"/>
              <a:t>Babyöl</a:t>
            </a:r>
            <a:r>
              <a:rPr lang="de-AT" dirty="0" smtClean="0"/>
              <a:t> gereinigt.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893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OHREN – NASEN- NABEL </a:t>
            </a:r>
            <a:r>
              <a:rPr lang="de-AT" dirty="0" smtClean="0"/>
              <a:t>–NAGEL- </a:t>
            </a:r>
            <a:r>
              <a:rPr lang="de-AT" dirty="0" smtClean="0"/>
              <a:t>AUGENPFLEGE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Augenpflege:</a:t>
            </a:r>
          </a:p>
          <a:p>
            <a:r>
              <a:rPr lang="de-AT" dirty="0" smtClean="0"/>
              <a:t>Auge wird normal von der Tränenflüssigkeit gereinigt.</a:t>
            </a:r>
          </a:p>
          <a:p>
            <a:r>
              <a:rPr lang="de-AT" dirty="0" smtClean="0"/>
              <a:t>Bei Verkrustungen der Augen: mit einem nassen Waschlappen ohne Seife Augen von außen nach innen (Tränenflussrichtung)sanft reinigen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9337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8396" y="0"/>
            <a:ext cx="8219256" cy="1417638"/>
          </a:xfrm>
        </p:spPr>
        <p:txBody>
          <a:bodyPr>
            <a:normAutofit/>
          </a:bodyPr>
          <a:lstStyle/>
          <a:p>
            <a:r>
              <a:rPr lang="de-AT" sz="4000" dirty="0">
                <a:solidFill>
                  <a:prstClr val="black"/>
                </a:solidFill>
              </a:rPr>
              <a:t>OHREN – NASEN- NABEL –NAGEL- AUGENPFLEGE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256584"/>
          </a:xfrm>
        </p:spPr>
        <p:txBody>
          <a:bodyPr/>
          <a:lstStyle/>
          <a:p>
            <a:r>
              <a:rPr lang="de-AT" b="1" dirty="0" smtClean="0"/>
              <a:t>Nagelpflege:</a:t>
            </a:r>
          </a:p>
          <a:p>
            <a:r>
              <a:rPr lang="de-AT" dirty="0" smtClean="0"/>
              <a:t>Veränderungen im Alter? </a:t>
            </a:r>
          </a:p>
          <a:p>
            <a:r>
              <a:rPr lang="de-AT" dirty="0" err="1" smtClean="0"/>
              <a:t>Nagelbad</a:t>
            </a:r>
            <a:endParaRPr lang="de-AT" dirty="0" smtClean="0"/>
          </a:p>
          <a:p>
            <a:r>
              <a:rPr lang="de-AT" dirty="0" smtClean="0"/>
              <a:t>Nägel feilen und reinigen </a:t>
            </a:r>
          </a:p>
          <a:p>
            <a:r>
              <a:rPr lang="de-AT" dirty="0" err="1" smtClean="0"/>
              <a:t>Fussnägel</a:t>
            </a:r>
            <a:r>
              <a:rPr lang="de-AT" dirty="0" smtClean="0"/>
              <a:t>: </a:t>
            </a:r>
            <a:r>
              <a:rPr lang="de-AT" dirty="0" err="1" smtClean="0"/>
              <a:t>Fussbad</a:t>
            </a:r>
            <a:r>
              <a:rPr lang="de-AT" dirty="0" smtClean="0"/>
              <a:t>/</a:t>
            </a:r>
          </a:p>
          <a:p>
            <a:r>
              <a:rPr lang="de-AT" dirty="0" smtClean="0"/>
              <a:t>Pediküre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160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7560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10613"/>
            <a:ext cx="4524747" cy="300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6558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39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ein-klang-raum.de/img/o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602430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3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2991346" cy="290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t1.gstatic.com/images?q=tbn:ANd9GcSr3R3KZpKjGRVCZ9X4FKXfkuypdqdA4Ce1IIAb4z7AB4mu9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213720" cy="31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wellnessium.de/img/artikel/mundpflege-zahnpflege_munddusche-zahnseide_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odukte.schlecker.com/media/articleImages/Dahlhausen-Mundpflege-Set-Typ-95-131529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9033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-3kf4o7gL4Y8/Tn2Dvd4E9jI/AAAAAAAAAGs/c7_ZKkHGKk4/s1600/Prothe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03340"/>
            <a:ext cx="3024336" cy="19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2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potheken-umschau.de/multimedia/59/254/131/6133178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70" y="-459433"/>
            <a:ext cx="501967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rodukt-suchmaschine.com/images/products/903_/braun-zahnbuerste-oralb-pulsonic-slim-582896-id8032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03291" y="2637124"/>
            <a:ext cx="2335663" cy="16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abys-paradise.de/images/product_images/popup_images/316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72" y="4290185"/>
            <a:ext cx="2624150" cy="247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rodukt-suchmaschine.com/images/products/973_/lavera-basis-sensitiv-zahncreme-mint-id97013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9406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media.douglas.de/medias/sys_master/8451452618990848.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42" y="4290185"/>
            <a:ext cx="2100872" cy="21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bandagist-bernhard.at/images/bandagist-bernhard_seite_176_bild_0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70" y="188640"/>
            <a:ext cx="2721854" cy="25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140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Bildschirmpräsentation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 Spezielle Pflege OHREN – NASEN- NABEL –NAGEL-  AUGENPFLEGE </vt:lpstr>
      <vt:lpstr>OHREN – NASEN- NABEL – NAGEL- AUGENPFLEGE</vt:lpstr>
      <vt:lpstr>OHREN – NASEN- NABEL –NAGEL- AUGENPFLEGE</vt:lpstr>
      <vt:lpstr>OHREN – NASEN- NABEL –NAGEL- AUGENPFLEGE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Spezielle Pflege OHREN – NASEN- NABEL – AUGENPFLEGE</dc:title>
  <dc:creator>Mayer Astrid (OeRK-W)</dc:creator>
  <cp:lastModifiedBy>Mayer Astrid (OeRK-W)</cp:lastModifiedBy>
  <cp:revision>5</cp:revision>
  <dcterms:created xsi:type="dcterms:W3CDTF">2012-06-18T07:50:34Z</dcterms:created>
  <dcterms:modified xsi:type="dcterms:W3CDTF">2012-06-18T08:39:56Z</dcterms:modified>
</cp:coreProperties>
</file>