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7"/>
  </p:handoutMasterIdLst>
  <p:sldIdLst>
    <p:sldId id="256" r:id="rId2"/>
    <p:sldId id="260" r:id="rId3"/>
    <p:sldId id="257" r:id="rId4"/>
    <p:sldId id="258" r:id="rId5"/>
    <p:sldId id="259" r:id="rId6"/>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F6A1FBC8-70A5-4A87-8142-320309D067EC}" type="datetimeFigureOut">
              <a:rPr lang="de-DE" smtClean="0"/>
              <a:t>23.08.2022</a:t>
            </a:fld>
            <a:endParaRPr lang="de-DE"/>
          </a:p>
        </p:txBody>
      </p:sp>
      <p:sp>
        <p:nvSpPr>
          <p:cNvPr id="4" name="Fußzeilenplatzhalt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748BD179-FBA4-4942-9D96-F9050B68B55F}" type="slidenum">
              <a:rPr lang="de-DE" smtClean="0"/>
              <a:t>‹Nr.›</a:t>
            </a:fld>
            <a:endParaRPr lang="de-DE"/>
          </a:p>
        </p:txBody>
      </p:sp>
    </p:spTree>
    <p:extLst>
      <p:ext uri="{BB962C8B-B14F-4D97-AF65-F5344CB8AC3E}">
        <p14:creationId xmlns:p14="http://schemas.microsoft.com/office/powerpoint/2010/main" val="425475115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de-DE" smtClean="0"/>
              <a:t>Titelmasterformat durch Klicken bearbeiten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8/23/2022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‹Nr.›</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8/23/2022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8/23/2022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de-DE" smtClean="0"/>
              <a:t>Titelmasterformat durch Klicken bearbeiten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Formatvorlagen des Textmasters bearbeiten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8/23/2022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8/23/2022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de-DE" smtClean="0"/>
              <a:t>Titelmasterformat durch Klicken bearbeiten</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8/23/2022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de-DE" smtClean="0"/>
              <a:t>Titelmasterformat durch Klicken bearbeiten</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8/23/2022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8/23/2022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8/23/2022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de-DE" smtClean="0"/>
              <a:t>Titelmasterformat durch Klicken bearbeiten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8/23/2022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de-DE" smtClean="0"/>
              <a:t>Titelmasterformat durch Klicken bearbeiten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8/23/2022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8/23/2022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aok.de/pk/rh/musterwohnung-demenz/" TargetMode="Externa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159726" y="982133"/>
            <a:ext cx="8736872" cy="750874"/>
          </a:xfrm>
        </p:spPr>
        <p:txBody>
          <a:bodyPr>
            <a:normAutofit fontScale="90000"/>
          </a:bodyPr>
          <a:lstStyle/>
          <a:p>
            <a:r>
              <a:rPr lang="de-DE" dirty="0" smtClean="0"/>
              <a:t>Demenz</a:t>
            </a:r>
            <a:endParaRPr lang="de-DE" dirty="0"/>
          </a:p>
        </p:txBody>
      </p:sp>
      <p:pic>
        <p:nvPicPr>
          <p:cNvPr id="1026" name="Picture 2" descr="K&amp;S Seniorenresidenz Dresden: Das Ha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1340" y="2560321"/>
            <a:ext cx="5186877" cy="3348188"/>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raumwunder | Bewohnerzimmer gestalten in Altersheim / Pflegehei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6" name="Grafik 5"/>
          <p:cNvPicPr>
            <a:picLocks noChangeAspect="1"/>
          </p:cNvPicPr>
          <p:nvPr/>
        </p:nvPicPr>
        <p:blipFill>
          <a:blip r:embed="rId3"/>
          <a:stretch>
            <a:fillRect/>
          </a:stretch>
        </p:blipFill>
        <p:spPr>
          <a:xfrm>
            <a:off x="6771867" y="2491340"/>
            <a:ext cx="2619375" cy="1743075"/>
          </a:xfrm>
          <a:prstGeom prst="rect">
            <a:avLst/>
          </a:prstGeom>
        </p:spPr>
      </p:pic>
      <p:pic>
        <p:nvPicPr>
          <p:cNvPr id="7" name="Grafik 6"/>
          <p:cNvPicPr>
            <a:picLocks noChangeAspect="1"/>
          </p:cNvPicPr>
          <p:nvPr/>
        </p:nvPicPr>
        <p:blipFill>
          <a:blip r:embed="rId4"/>
          <a:stretch>
            <a:fillRect/>
          </a:stretch>
        </p:blipFill>
        <p:spPr>
          <a:xfrm>
            <a:off x="6771867" y="4297408"/>
            <a:ext cx="2428875" cy="1885950"/>
          </a:xfrm>
          <a:prstGeom prst="rect">
            <a:avLst/>
          </a:prstGeom>
        </p:spPr>
      </p:pic>
    </p:spTree>
    <p:extLst>
      <p:ext uri="{BB962C8B-B14F-4D97-AF65-F5344CB8AC3E}">
        <p14:creationId xmlns:p14="http://schemas.microsoft.com/office/powerpoint/2010/main" val="2071221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1001099" y="1053737"/>
            <a:ext cx="10362946" cy="4789713"/>
          </a:xfrm>
          <a:prstGeom prst="rect">
            <a:avLst/>
          </a:prstGeom>
        </p:spPr>
      </p:pic>
    </p:spTree>
    <p:extLst>
      <p:ext uri="{BB962C8B-B14F-4D97-AF65-F5344CB8AC3E}">
        <p14:creationId xmlns:p14="http://schemas.microsoft.com/office/powerpoint/2010/main" val="2375027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5 Raumgestaltung bei Demenz-Ideen | demenz, raumgestaltung, pflegehe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301" y="2523852"/>
            <a:ext cx="2247900" cy="13430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emenzsensible Architektur: Interview mit Birgit Dietz | Management- Krankenha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9201" y="2657746"/>
            <a:ext cx="3462111" cy="347984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emenzsensible&quot; Krankenhäuser sind noch die Ausnahme - DOMRADIO.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5000" y="4004310"/>
            <a:ext cx="3779434" cy="213328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emenzsensibles Krankenhau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725" y="896393"/>
            <a:ext cx="3048000" cy="149542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Farbgestaltung bei Demenz | Raumgestaltung im Al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5000" y="975361"/>
            <a:ext cx="4671606" cy="2740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597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aumgestaltung bei Demenz, Claudia Noelke, pflegeraumart.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288" y="744264"/>
            <a:ext cx="2466975" cy="296558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usterwohnung Demenz | AOK Rheinland/Hambu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4467" y="961979"/>
            <a:ext cx="3684904" cy="229330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enschen mit Demenz benötigen Orientierung und Sicherheit. Veränderungen sorgen für Unsicherheit. Wie lassen sich daher Gefahren im Wohnumfeld vermeiden, so dass die Wohnung Sicherheit, aber zugleich auch Orientierung und Wohlbefinden biet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0332" y="1183594"/>
            <a:ext cx="3969928" cy="323165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ie Küche war früher der Mittelpunkt einer jeden Wohnung. Auch heute ist der Bereich für viele Menschen wichtig, da besonders Frauen leidenschaftlich gebacken und gekocht haben. Hier möglichst lange die Selbstständigkeit erhalten zu können, ist für viele wünschenswert. Welche Aufgaben können aufgrund der Erkrankung noch übernommen werden? Welche Hilfen gibt es? Was ist in punkto Elektrogeräte, zum Beispiel Herd zu beachten? Auch die Nahrungsaufnahme kann im Laufe der Demenzerkrankung Schwierigkeiten darstellen. Welche kleinen Hilfsmittel bieten hier Unterstützung und erzielen eine größtmögliche Wirku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8263" y="3334611"/>
            <a:ext cx="4161363" cy="2772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256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062446" y="914400"/>
            <a:ext cx="7602559" cy="646331"/>
          </a:xfrm>
          <a:prstGeom prst="rect">
            <a:avLst/>
          </a:prstGeom>
        </p:spPr>
        <p:txBody>
          <a:bodyPr wrap="square">
            <a:spAutoFit/>
          </a:bodyPr>
          <a:lstStyle/>
          <a:p>
            <a:r>
              <a:rPr lang="de-DE" dirty="0">
                <a:hlinkClick r:id="rId2"/>
              </a:rPr>
              <a:t>Musterwohnung Demenz | AOK </a:t>
            </a:r>
            <a:r>
              <a:rPr lang="de-DE" dirty="0" smtClean="0">
                <a:hlinkClick r:id="rId2"/>
              </a:rPr>
              <a:t>Rheinland/Hamburg</a:t>
            </a:r>
            <a:endParaRPr lang="de-DE" dirty="0" smtClean="0"/>
          </a:p>
          <a:p>
            <a:endParaRPr lang="de-DE" dirty="0"/>
          </a:p>
        </p:txBody>
      </p:sp>
      <p:pic>
        <p:nvPicPr>
          <p:cNvPr id="4098" name="Picture 2" descr="Pflege zu Hause oder im Heim? Nicht nur eine Geldfr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2524" y="1968137"/>
            <a:ext cx="2857500" cy="2196738"/>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Gestaltung des Seniorenheimes der Berliner Stadtmission | Raumgestaltung im  Al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4" name="Grafik 3"/>
          <p:cNvPicPr>
            <a:picLocks noChangeAspect="1"/>
          </p:cNvPicPr>
          <p:nvPr/>
        </p:nvPicPr>
        <p:blipFill>
          <a:blip r:embed="rId4"/>
          <a:stretch>
            <a:fillRect/>
          </a:stretch>
        </p:blipFill>
        <p:spPr>
          <a:xfrm>
            <a:off x="4872037" y="1750423"/>
            <a:ext cx="4838020" cy="2612027"/>
          </a:xfrm>
          <a:prstGeom prst="rect">
            <a:avLst/>
          </a:prstGeom>
        </p:spPr>
      </p:pic>
      <p:pic>
        <p:nvPicPr>
          <p:cNvPr id="4102" name="Picture 6" descr="Räume demenzgerecht planen | HEW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7736" y="4584572"/>
            <a:ext cx="3267075" cy="140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02991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ch">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6</Words>
  <Application>Microsoft Office PowerPoint</Application>
  <PresentationFormat>Breitbild</PresentationFormat>
  <Paragraphs>2</Paragraphs>
  <Slides>5</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vt:i4>
      </vt:variant>
    </vt:vector>
  </HeadingPairs>
  <TitlesOfParts>
    <vt:vector size="9" baseType="lpstr">
      <vt:lpstr>Arial</vt:lpstr>
      <vt:lpstr>Calibri</vt:lpstr>
      <vt:lpstr>Garamond</vt:lpstr>
      <vt:lpstr>Organisch</vt:lpstr>
      <vt:lpstr>Demenz</vt:lpstr>
      <vt:lpstr>PowerPoint-Präsentation</vt:lpstr>
      <vt:lpstr>PowerPoint-Präsentation</vt:lpstr>
      <vt:lpstr>PowerPoint-Präsentation</vt:lpstr>
      <vt:lpstr>PowerPoint-Präsentation</vt:lpstr>
    </vt:vector>
  </TitlesOfParts>
  <Company>VG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Demenz</dc:title>
  <dc:creator>Mayer Astrid</dc:creator>
  <cp:lastModifiedBy>Mayer Astrid</cp:lastModifiedBy>
  <cp:revision>9</cp:revision>
  <dcterms:created xsi:type="dcterms:W3CDTF">2022-08-16T11:42:46Z</dcterms:created>
  <dcterms:modified xsi:type="dcterms:W3CDTF">2022-08-23T12:44:42Z</dcterms:modified>
</cp:coreProperties>
</file>