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4" r:id="rId5"/>
    <p:sldId id="265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1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56C1-803F-44DF-9E5D-F2815B67339F}" type="datetimeFigureOut">
              <a:rPr lang="de-AT" smtClean="0"/>
              <a:t>18.06.2012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555B8-B253-4E36-8A0A-C0A5EDD71025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30576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56C1-803F-44DF-9E5D-F2815B67339F}" type="datetimeFigureOut">
              <a:rPr lang="de-AT" smtClean="0"/>
              <a:t>18.06.2012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555B8-B253-4E36-8A0A-C0A5EDD71025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486776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56C1-803F-44DF-9E5D-F2815B67339F}" type="datetimeFigureOut">
              <a:rPr lang="de-AT" smtClean="0"/>
              <a:t>18.06.2012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555B8-B253-4E36-8A0A-C0A5EDD71025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2397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56C1-803F-44DF-9E5D-F2815B67339F}" type="datetimeFigureOut">
              <a:rPr lang="de-AT" smtClean="0"/>
              <a:t>18.06.2012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555B8-B253-4E36-8A0A-C0A5EDD71025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8179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56C1-803F-44DF-9E5D-F2815B67339F}" type="datetimeFigureOut">
              <a:rPr lang="de-AT" smtClean="0"/>
              <a:t>18.06.2012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555B8-B253-4E36-8A0A-C0A5EDD71025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92683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56C1-803F-44DF-9E5D-F2815B67339F}" type="datetimeFigureOut">
              <a:rPr lang="de-AT" smtClean="0"/>
              <a:t>18.06.2012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555B8-B253-4E36-8A0A-C0A5EDD71025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19223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56C1-803F-44DF-9E5D-F2815B67339F}" type="datetimeFigureOut">
              <a:rPr lang="de-AT" smtClean="0"/>
              <a:t>18.06.2012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555B8-B253-4E36-8A0A-C0A5EDD71025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97089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56C1-803F-44DF-9E5D-F2815B67339F}" type="datetimeFigureOut">
              <a:rPr lang="de-AT" smtClean="0"/>
              <a:t>18.06.2012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555B8-B253-4E36-8A0A-C0A5EDD71025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38039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56C1-803F-44DF-9E5D-F2815B67339F}" type="datetimeFigureOut">
              <a:rPr lang="de-AT" smtClean="0"/>
              <a:t>18.06.2012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555B8-B253-4E36-8A0A-C0A5EDD71025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50753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56C1-803F-44DF-9E5D-F2815B67339F}" type="datetimeFigureOut">
              <a:rPr lang="de-AT" smtClean="0"/>
              <a:t>18.06.2012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555B8-B253-4E36-8A0A-C0A5EDD71025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79495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56C1-803F-44DF-9E5D-F2815B67339F}" type="datetimeFigureOut">
              <a:rPr lang="de-AT" smtClean="0"/>
              <a:t>18.06.2012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555B8-B253-4E36-8A0A-C0A5EDD71025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85504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4D56C1-803F-44DF-9E5D-F2815B67339F}" type="datetimeFigureOut">
              <a:rPr lang="de-AT" smtClean="0"/>
              <a:t>18.06.2012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7555B8-B253-4E36-8A0A-C0A5EDD71025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5011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AT" dirty="0" smtClean="0"/>
              <a:t/>
            </a:r>
            <a:br>
              <a:rPr lang="de-AT" dirty="0" smtClean="0"/>
            </a:br>
            <a:r>
              <a:rPr lang="de-AT" sz="3600" dirty="0" smtClean="0"/>
              <a:t>Spezielle Pflege</a:t>
            </a:r>
            <a:br>
              <a:rPr lang="de-AT" sz="3600" dirty="0" smtClean="0"/>
            </a:br>
            <a:r>
              <a:rPr lang="de-AT" sz="3600" dirty="0" smtClean="0"/>
              <a:t>OHREN – NASEN- NABEL </a:t>
            </a:r>
            <a:r>
              <a:rPr lang="de-AT" sz="3600" dirty="0" smtClean="0"/>
              <a:t>–NAGEL-  </a:t>
            </a:r>
            <a:r>
              <a:rPr lang="de-AT" sz="3600" dirty="0" smtClean="0"/>
              <a:t>AUGENPFLEGE</a:t>
            </a:r>
            <a:br>
              <a:rPr lang="de-AT" sz="3600" dirty="0" smtClean="0"/>
            </a:br>
            <a:endParaRPr lang="de-AT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AT" b="1" dirty="0" smtClean="0"/>
              <a:t>Ohrenpflege:</a:t>
            </a:r>
          </a:p>
          <a:p>
            <a:r>
              <a:rPr lang="de-AT" dirty="0" smtClean="0"/>
              <a:t>Ohrmuschel wird bei der Körperpflege mitgereinigt!</a:t>
            </a:r>
          </a:p>
          <a:p>
            <a:r>
              <a:rPr lang="de-AT" dirty="0" smtClean="0"/>
              <a:t>Wasser und Seife dürfen nicht ins Ohr dringen!</a:t>
            </a:r>
          </a:p>
          <a:p>
            <a:r>
              <a:rPr lang="de-AT" dirty="0" smtClean="0"/>
              <a:t>Äußerer Gehörgang wird mit Wattestäbchen und </a:t>
            </a:r>
            <a:r>
              <a:rPr lang="de-AT" dirty="0" err="1" smtClean="0"/>
              <a:t>Babyöl</a:t>
            </a:r>
            <a:r>
              <a:rPr lang="de-AT" dirty="0" smtClean="0"/>
              <a:t> (oder Wasser) vom Ohrschmalz entfernt.</a:t>
            </a:r>
          </a:p>
          <a:p>
            <a:r>
              <a:rPr lang="de-AT" dirty="0" smtClean="0"/>
              <a:t>Für jedes Ohr ein eigenes Wattestäbchen verwenden (Infektionsgefahr)</a:t>
            </a:r>
          </a:p>
          <a:p>
            <a:r>
              <a:rPr lang="de-AT" dirty="0" smtClean="0"/>
              <a:t>Haut hinter dem Ohr reinigen und beobachten!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606449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sz="3600" dirty="0">
                <a:solidFill>
                  <a:prstClr val="black"/>
                </a:solidFill>
              </a:rPr>
              <a:t>OHREN – NASEN- NABEL – </a:t>
            </a:r>
            <a:r>
              <a:rPr lang="de-AT" sz="3600" dirty="0" smtClean="0">
                <a:solidFill>
                  <a:prstClr val="black"/>
                </a:solidFill>
              </a:rPr>
              <a:t>NAGEL- AUGENPFLEGE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AT" b="1" dirty="0" smtClean="0"/>
              <a:t>Nasenpflege:</a:t>
            </a:r>
          </a:p>
          <a:p>
            <a:r>
              <a:rPr lang="de-AT" dirty="0" smtClean="0"/>
              <a:t>Nase vorsichtig mit nassen Waschlappen oder bei starken Verkrustungen mit </a:t>
            </a:r>
            <a:r>
              <a:rPr lang="de-AT" dirty="0" err="1" smtClean="0"/>
              <a:t>Babyöl</a:t>
            </a:r>
            <a:r>
              <a:rPr lang="de-AT" dirty="0" smtClean="0"/>
              <a:t> reinigen.</a:t>
            </a:r>
          </a:p>
          <a:p>
            <a:r>
              <a:rPr lang="de-AT" b="1" dirty="0" smtClean="0"/>
              <a:t>Nabelpflege:</a:t>
            </a:r>
          </a:p>
          <a:p>
            <a:r>
              <a:rPr lang="de-AT" dirty="0" smtClean="0"/>
              <a:t>Der Nabel wird auf Rötungen und Verkrustungen beobachtet und bei Verkrustungen sanft mit einen Wattestäbchen und </a:t>
            </a:r>
            <a:r>
              <a:rPr lang="de-AT" dirty="0" err="1" smtClean="0"/>
              <a:t>Babyöl</a:t>
            </a:r>
            <a:r>
              <a:rPr lang="de-AT" dirty="0" smtClean="0"/>
              <a:t> gereinigt.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538931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dirty="0" smtClean="0"/>
              <a:t>OHREN – NASEN- NABEL </a:t>
            </a:r>
            <a:r>
              <a:rPr lang="de-AT" dirty="0" smtClean="0"/>
              <a:t>–NAGEL- </a:t>
            </a:r>
            <a:r>
              <a:rPr lang="de-AT" dirty="0" smtClean="0"/>
              <a:t>AUGENPFLEGE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b="1" dirty="0" smtClean="0"/>
              <a:t>Augenpflege:</a:t>
            </a:r>
          </a:p>
          <a:p>
            <a:r>
              <a:rPr lang="de-AT" dirty="0" smtClean="0"/>
              <a:t>Auge wird normal von der Tränenflüssigkeit gereinigt.</a:t>
            </a:r>
          </a:p>
          <a:p>
            <a:r>
              <a:rPr lang="de-AT" dirty="0" smtClean="0"/>
              <a:t>Bei Verkrustungen der Augen: mit einem nassen Waschlappen ohne Seife Augen von außen nach innen (Tränenflussrichtung)sanft reinigen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293372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8396" y="0"/>
            <a:ext cx="8219256" cy="1417638"/>
          </a:xfrm>
        </p:spPr>
        <p:txBody>
          <a:bodyPr>
            <a:normAutofit/>
          </a:bodyPr>
          <a:lstStyle/>
          <a:p>
            <a:r>
              <a:rPr lang="de-AT" sz="4000" dirty="0">
                <a:solidFill>
                  <a:prstClr val="black"/>
                </a:solidFill>
              </a:rPr>
              <a:t>OHREN – NASEN- NABEL –NAGEL- AUGENPFLEGE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412776"/>
            <a:ext cx="8496944" cy="5256584"/>
          </a:xfrm>
        </p:spPr>
        <p:txBody>
          <a:bodyPr/>
          <a:lstStyle/>
          <a:p>
            <a:r>
              <a:rPr lang="de-AT" b="1" dirty="0" smtClean="0"/>
              <a:t>Nagelpflege:</a:t>
            </a:r>
          </a:p>
          <a:p>
            <a:r>
              <a:rPr lang="de-AT" dirty="0" smtClean="0"/>
              <a:t>Veränderungen im Alter? </a:t>
            </a:r>
          </a:p>
          <a:p>
            <a:r>
              <a:rPr lang="de-AT" dirty="0" err="1" smtClean="0"/>
              <a:t>Nagelbad</a:t>
            </a:r>
            <a:endParaRPr lang="de-AT" dirty="0" smtClean="0"/>
          </a:p>
          <a:p>
            <a:r>
              <a:rPr lang="de-AT" dirty="0" smtClean="0"/>
              <a:t>Nägel feilen und reinigen </a:t>
            </a:r>
          </a:p>
          <a:p>
            <a:r>
              <a:rPr lang="de-AT" dirty="0" err="1" smtClean="0"/>
              <a:t>Fussnägel</a:t>
            </a:r>
            <a:r>
              <a:rPr lang="de-AT" dirty="0" smtClean="0"/>
              <a:t>: </a:t>
            </a:r>
            <a:r>
              <a:rPr lang="de-AT" dirty="0" err="1" smtClean="0"/>
              <a:t>Fussbad</a:t>
            </a:r>
            <a:r>
              <a:rPr lang="de-AT" dirty="0" smtClean="0"/>
              <a:t>/</a:t>
            </a:r>
          </a:p>
          <a:p>
            <a:r>
              <a:rPr lang="de-AT" dirty="0" smtClean="0"/>
              <a:t>Pediküre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161605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3756025" cy="277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510613"/>
            <a:ext cx="4524747" cy="3009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20688"/>
            <a:ext cx="3655848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6394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www.ein-klang-raum.de/img/oh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6024303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7837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0"/>
            <a:ext cx="2991346" cy="2904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http://t1.gstatic.com/images?q=tbn:ANd9GcSr3R3KZpKjGRVCZ9X4FKXfkuypdqdA4Ce1IIAb4z7AB4mu9ki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2656"/>
            <a:ext cx="3213720" cy="3127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www.wellnessium.de/img/artikel/mundpflege-zahnpflege_munddusche-zahnseide_defaul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89040"/>
            <a:ext cx="2857500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produkte.schlecker.com/media/articleImages/Dahlhausen-Mundpflege-Set-Typ-95-131529000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0" y="390334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1.bp.blogspot.com/-3kf4o7gL4Y8/Tn2Dvd4E9jI/AAAAAAAAAGs/c7_ZKkHGKk4/s1600/Prothes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903340"/>
            <a:ext cx="3024336" cy="1948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9228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apotheken-umschau.de/multimedia/59/254/131/61331783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070" y="-459433"/>
            <a:ext cx="5019675" cy="554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www.produkt-suchmaschine.com/images/products/903_/braun-zahnbuerste-oralb-pulsonic-slim-582896-id80327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4903291" y="2637124"/>
            <a:ext cx="2335663" cy="1602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babys-paradise.de/images/product_images/popup_images/316_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972" y="4290185"/>
            <a:ext cx="2624150" cy="2476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www.produkt-suchmaschine.com/images/products/973_/lavera-basis-sensitiv-zahncreme-mint-id970132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9406"/>
            <a:ext cx="2016224" cy="201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://media.douglas.de/medias/sys_master/8451452618990848.imag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3942" y="4290185"/>
            <a:ext cx="2100872" cy="2100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http://www.bandagist-bernhard.at/images/bandagist-bernhard_seite_176_bild_000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170" y="188640"/>
            <a:ext cx="2721854" cy="2558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9814007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153</Words>
  <Application>Microsoft Office PowerPoint</Application>
  <PresentationFormat>Bildschirmpräsentation (4:3)</PresentationFormat>
  <Paragraphs>23</Paragraphs>
  <Slides>8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9" baseType="lpstr">
      <vt:lpstr>Larissa</vt:lpstr>
      <vt:lpstr> Spezielle Pflege OHREN – NASEN- NABEL –NAGEL-  AUGENPFLEGE </vt:lpstr>
      <vt:lpstr>OHREN – NASEN- NABEL – NAGEL- AUGENPFLEGE</vt:lpstr>
      <vt:lpstr>OHREN – NASEN- NABEL –NAGEL- AUGENPFLEGE</vt:lpstr>
      <vt:lpstr>OHREN – NASEN- NABEL –NAGEL- AUGENPFLEGE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Spezielle Pflege OHREN – NASEN- NABEL – AUGENPFLEGE</dc:title>
  <dc:creator>Mayer Astrid (OeRK-W)</dc:creator>
  <cp:lastModifiedBy>Mayer Astrid (OeRK-W)</cp:lastModifiedBy>
  <cp:revision>5</cp:revision>
  <dcterms:created xsi:type="dcterms:W3CDTF">2012-06-18T07:50:34Z</dcterms:created>
  <dcterms:modified xsi:type="dcterms:W3CDTF">2012-06-18T08:39:56Z</dcterms:modified>
</cp:coreProperties>
</file>